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62df6b266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062df6b266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62df6b266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62df6b266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62df6b266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62df6b266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062df6b266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062df6b266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62df6b26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62df6b26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62df6b266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62df6b266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62df6b26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62df6b26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62df6b266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62df6b266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t8dxvGkuS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s://youtu.be/1A6z7R-aaD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Cjs7aAdNkE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Becoming a Detective</a:t>
            </a: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19A742-E3A5-57F5-7B4E-77023A2FA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plans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3624150"/>
            <a:ext cx="8672100" cy="10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dirty="0"/>
              <a:t>Talk			Watch videos			Do activities				</a:t>
            </a:r>
            <a:endParaRPr sz="2400" dirty="0"/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00" y="1919075"/>
            <a:ext cx="1435724" cy="1435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5363" y="1919075"/>
            <a:ext cx="1435725" cy="143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36208" y="1919075"/>
            <a:ext cx="1257794" cy="1435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a detective do?</a:t>
            </a:r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4300" y="1919075"/>
            <a:ext cx="2159700" cy="27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a detective do?</a:t>
            </a: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Observe people with her eyes.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Think with her brain.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Figure out people’s plans.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/>
          </a:p>
        </p:txBody>
      </p:sp>
      <p:pic>
        <p:nvPicPr>
          <p:cNvPr id="91" name="Google Shape;9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4300" y="1919075"/>
            <a:ext cx="2159700" cy="27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people’s plans in the movies</a:t>
            </a: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Mulan: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https://youtu.be/Ht8dxvGkuSc</a:t>
            </a:r>
            <a:r>
              <a:rPr lang="en" sz="2400"/>
              <a:t>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Harry Potter: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https://youtu.be/1A6z7R-aaDw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What do the people </a:t>
            </a:r>
            <a:r>
              <a:rPr lang="en" sz="2400">
                <a:solidFill>
                  <a:schemeClr val="accent3"/>
                </a:solidFill>
              </a:rPr>
              <a:t>feel</a:t>
            </a:r>
            <a:r>
              <a:rPr lang="en" sz="2400"/>
              <a:t>?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/>
              <a:t>What do they </a:t>
            </a:r>
            <a:r>
              <a:rPr lang="en" sz="2400">
                <a:solidFill>
                  <a:schemeClr val="accent3"/>
                </a:solidFill>
              </a:rPr>
              <a:t>plan</a:t>
            </a:r>
            <a:r>
              <a:rPr lang="en" sz="2400"/>
              <a:t> to do?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>
                <a:solidFill>
                  <a:schemeClr val="accent3"/>
                </a:solidFill>
              </a:rPr>
              <a:t>Why</a:t>
            </a:r>
            <a:r>
              <a:rPr lang="en" sz="2400"/>
              <a:t> do you think so? What are your </a:t>
            </a:r>
            <a:r>
              <a:rPr lang="en" sz="2400">
                <a:solidFill>
                  <a:schemeClr val="accent3"/>
                </a:solidFill>
              </a:rPr>
              <a:t>clues</a:t>
            </a:r>
            <a:r>
              <a:rPr lang="en" sz="2400"/>
              <a:t>? </a:t>
            </a:r>
            <a:endParaRPr sz="2400"/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04250" y="3136275"/>
            <a:ext cx="1189750" cy="149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my plans</a:t>
            </a:r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do I </a:t>
            </a:r>
            <a:r>
              <a:rPr lang="en" sz="2400">
                <a:solidFill>
                  <a:schemeClr val="accent3"/>
                </a:solidFill>
              </a:rPr>
              <a:t>plan</a:t>
            </a:r>
            <a:r>
              <a:rPr lang="en" sz="2400"/>
              <a:t> to do?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3"/>
                </a:solidFill>
              </a:rPr>
              <a:t>Why</a:t>
            </a:r>
            <a:r>
              <a:rPr lang="en" sz="2400"/>
              <a:t> do you think so? What are your </a:t>
            </a:r>
            <a:r>
              <a:rPr lang="en" sz="2400">
                <a:solidFill>
                  <a:schemeClr val="accent3"/>
                </a:solidFill>
              </a:rPr>
              <a:t>clues</a:t>
            </a:r>
            <a:r>
              <a:rPr lang="en" sz="2400"/>
              <a:t>?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5" name="Google Shape;10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250" y="3136275"/>
            <a:ext cx="1189750" cy="149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your classmates’ plans</a:t>
            </a:r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do they </a:t>
            </a:r>
            <a:r>
              <a:rPr lang="en" sz="2400">
                <a:solidFill>
                  <a:schemeClr val="accent3"/>
                </a:solidFill>
              </a:rPr>
              <a:t>plan</a:t>
            </a:r>
            <a:r>
              <a:rPr lang="en" sz="2400"/>
              <a:t> to do?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accent3"/>
                </a:solidFill>
              </a:rPr>
              <a:t>Why</a:t>
            </a:r>
            <a:r>
              <a:rPr lang="en" sz="2400"/>
              <a:t> do you think so? What are your </a:t>
            </a:r>
            <a:r>
              <a:rPr lang="en" sz="2400">
                <a:solidFill>
                  <a:schemeClr val="accent3"/>
                </a:solidFill>
              </a:rPr>
              <a:t>clues</a:t>
            </a:r>
            <a:r>
              <a:rPr lang="en" sz="2400"/>
              <a:t>?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4250" y="3136275"/>
            <a:ext cx="1189750" cy="149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others’ plans when playing</a:t>
            </a:r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Building a snowman: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https://youtu.be/XCjs7aAdNkE</a:t>
            </a:r>
            <a:r>
              <a:rPr lang="en" sz="2400"/>
              <a:t> </a:t>
            </a:r>
            <a:endParaRPr sz="2400"/>
          </a:p>
        </p:txBody>
      </p:sp>
      <p:pic>
        <p:nvPicPr>
          <p:cNvPr id="119" name="Google Shape;119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04250" y="3136275"/>
            <a:ext cx="1189750" cy="149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Guess others’ plans when playing</a:t>
            </a:r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/>
              <a:t>Role play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On-screen Show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Roboto</vt:lpstr>
      <vt:lpstr>Arial</vt:lpstr>
      <vt:lpstr>Material</vt:lpstr>
      <vt:lpstr>Becoming a Detective</vt:lpstr>
      <vt:lpstr>Today’s plans</vt:lpstr>
      <vt:lpstr>What does a detective do?</vt:lpstr>
      <vt:lpstr>What does a detective do?</vt:lpstr>
      <vt:lpstr>Guess people’s plans in the movies</vt:lpstr>
      <vt:lpstr>Guess my plans</vt:lpstr>
      <vt:lpstr>Guess your classmates’ plans</vt:lpstr>
      <vt:lpstr>Guess others’ plans when playing</vt:lpstr>
      <vt:lpstr>Guess others’ plans when playing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Becoming a Detective</dc:title>
  <dc:creator>Youran Lin</dc:creator>
  <cp:lastModifiedBy>YouranLIN</cp:lastModifiedBy>
  <cp:revision>2</cp:revision>
  <dcterms:modified xsi:type="dcterms:W3CDTF">2022-12-25T07:55:01Z</dcterms:modified>
</cp:coreProperties>
</file>