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Roboto" panose="02000000000000000000" pitchFamily="2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062df6b266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062df6b266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062df6b266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062df6b266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062df6b266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062df6b266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062df6b266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062df6b266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062df6b266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062df6b266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062df6b266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062df6b266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062df6b266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062df6b266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062df6b266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062df6b266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Ht8dxvGkuS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hyperlink" Target="https://youtu.be/1A6z7R-aaDw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XCjs7aAdNk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Becoming a Detective</a:t>
            </a:r>
            <a:endParaRPr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19A742-E3A5-57F5-7B4E-77023A2FA3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Today’s plans</a:t>
            </a:r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471900" y="3624150"/>
            <a:ext cx="8672100" cy="10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400" dirty="0"/>
              <a:t>Talk			Watch videos			Do activities				</a:t>
            </a:r>
            <a:endParaRPr sz="2400" dirty="0"/>
          </a:p>
        </p:txBody>
      </p:sp>
      <p:pic>
        <p:nvPicPr>
          <p:cNvPr id="75" name="Google Shape;7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1900" y="1919075"/>
            <a:ext cx="1435724" cy="1435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75363" y="1919075"/>
            <a:ext cx="1435725" cy="143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436208" y="1919075"/>
            <a:ext cx="1257794" cy="1435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a detective do?</a:t>
            </a:r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84" name="Google Shape;8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34300" y="1919075"/>
            <a:ext cx="2159700" cy="271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a detective do?</a:t>
            </a:r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Observe people with her eyes.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Think with her brain.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Figure out people’s plans.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400"/>
          </a:p>
        </p:txBody>
      </p:sp>
      <p:pic>
        <p:nvPicPr>
          <p:cNvPr id="91" name="Google Shape;9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34300" y="1919075"/>
            <a:ext cx="2159700" cy="271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Guess people’s plans in the movies</a:t>
            </a:r>
            <a:endParaRPr/>
          </a:p>
        </p:txBody>
      </p:sp>
      <p:sp>
        <p:nvSpPr>
          <p:cNvPr id="97" name="Google Shape;97;p1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Mulan: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https://youtu.be/Ht8dxvGkuSc</a:t>
            </a:r>
            <a:r>
              <a:rPr lang="en" sz="2400"/>
              <a:t> 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Harry Potter: </a:t>
            </a:r>
            <a:r>
              <a:rPr lang="en" sz="2400" u="sng">
                <a:solidFill>
                  <a:schemeClr val="hlink"/>
                </a:solidFill>
                <a:hlinkClick r:id="rId4"/>
              </a:rPr>
              <a:t>https://youtu.be/1A6z7R-aaDw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What do the people </a:t>
            </a:r>
            <a:r>
              <a:rPr lang="en" sz="2400">
                <a:solidFill>
                  <a:schemeClr val="accent3"/>
                </a:solidFill>
              </a:rPr>
              <a:t>feel</a:t>
            </a:r>
            <a:r>
              <a:rPr lang="en" sz="2400"/>
              <a:t>?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What do they </a:t>
            </a:r>
            <a:r>
              <a:rPr lang="en" sz="2400">
                <a:solidFill>
                  <a:schemeClr val="accent3"/>
                </a:solidFill>
              </a:rPr>
              <a:t>plan</a:t>
            </a:r>
            <a:r>
              <a:rPr lang="en" sz="2400"/>
              <a:t> to do?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>
                <a:solidFill>
                  <a:schemeClr val="accent3"/>
                </a:solidFill>
              </a:rPr>
              <a:t>Why</a:t>
            </a:r>
            <a:r>
              <a:rPr lang="en" sz="2400"/>
              <a:t> do you think so? What are your </a:t>
            </a:r>
            <a:r>
              <a:rPr lang="en" sz="2400">
                <a:solidFill>
                  <a:schemeClr val="accent3"/>
                </a:solidFill>
              </a:rPr>
              <a:t>clues</a:t>
            </a:r>
            <a:r>
              <a:rPr lang="en" sz="2400"/>
              <a:t>? </a:t>
            </a:r>
            <a:endParaRPr sz="2400"/>
          </a:p>
        </p:txBody>
      </p:sp>
      <p:pic>
        <p:nvPicPr>
          <p:cNvPr id="98" name="Google Shape;98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04250" y="3136275"/>
            <a:ext cx="1189750" cy="149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Guess my plans</a:t>
            </a:r>
            <a:endParaRPr/>
          </a:p>
        </p:txBody>
      </p:sp>
      <p:sp>
        <p:nvSpPr>
          <p:cNvPr id="104" name="Google Shape;104;p1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What do I </a:t>
            </a:r>
            <a:r>
              <a:rPr lang="en" sz="2400">
                <a:solidFill>
                  <a:schemeClr val="accent3"/>
                </a:solidFill>
              </a:rPr>
              <a:t>plan</a:t>
            </a:r>
            <a:r>
              <a:rPr lang="en" sz="2400"/>
              <a:t> to do?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3"/>
                </a:solidFill>
              </a:rPr>
              <a:t>Why</a:t>
            </a:r>
            <a:r>
              <a:rPr lang="en" sz="2400"/>
              <a:t> do you think so? What are your </a:t>
            </a:r>
            <a:r>
              <a:rPr lang="en" sz="2400">
                <a:solidFill>
                  <a:schemeClr val="accent3"/>
                </a:solidFill>
              </a:rPr>
              <a:t>clues</a:t>
            </a:r>
            <a:r>
              <a:rPr lang="en" sz="2400"/>
              <a:t>? 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05" name="Google Shape;10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04250" y="3136275"/>
            <a:ext cx="1189750" cy="149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Guess your classmates’ plans</a:t>
            </a:r>
            <a:endParaRPr/>
          </a:p>
        </p:txBody>
      </p:sp>
      <p:sp>
        <p:nvSpPr>
          <p:cNvPr id="111" name="Google Shape;111;p19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What do they </a:t>
            </a:r>
            <a:r>
              <a:rPr lang="en" sz="2400">
                <a:solidFill>
                  <a:schemeClr val="accent3"/>
                </a:solidFill>
              </a:rPr>
              <a:t>plan</a:t>
            </a:r>
            <a:r>
              <a:rPr lang="en" sz="2400"/>
              <a:t> to do?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3"/>
                </a:solidFill>
              </a:rPr>
              <a:t>Why</a:t>
            </a:r>
            <a:r>
              <a:rPr lang="en" sz="2400"/>
              <a:t> do you think so? What are your </a:t>
            </a:r>
            <a:r>
              <a:rPr lang="en" sz="2400">
                <a:solidFill>
                  <a:schemeClr val="accent3"/>
                </a:solidFill>
              </a:rPr>
              <a:t>clues</a:t>
            </a:r>
            <a:r>
              <a:rPr lang="en" sz="2400"/>
              <a:t>? 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12" name="Google Shape;11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04250" y="3136275"/>
            <a:ext cx="1189750" cy="149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Guess others’ plans when playing</a:t>
            </a:r>
            <a:endParaRPr/>
          </a:p>
        </p:txBody>
      </p:sp>
      <p:sp>
        <p:nvSpPr>
          <p:cNvPr id="118" name="Google Shape;118;p20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400"/>
              <a:t>Building a snowman: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https://youtu.be/XCjs7aAdNkE</a:t>
            </a:r>
            <a:r>
              <a:rPr lang="en" sz="2400"/>
              <a:t> </a:t>
            </a:r>
            <a:endParaRPr sz="2400"/>
          </a:p>
        </p:txBody>
      </p:sp>
      <p:pic>
        <p:nvPicPr>
          <p:cNvPr id="119" name="Google Shape;119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04250" y="3136275"/>
            <a:ext cx="1189750" cy="149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Guess others’ plans when playing</a:t>
            </a:r>
            <a:endParaRPr/>
          </a:p>
        </p:txBody>
      </p:sp>
      <p:sp>
        <p:nvSpPr>
          <p:cNvPr id="125" name="Google Shape;125;p2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400"/>
              <a:t>Role play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On-screen Show (16:9)</PresentationFormat>
  <Paragraphs>24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Roboto</vt:lpstr>
      <vt:lpstr>Arial</vt:lpstr>
      <vt:lpstr>Material</vt:lpstr>
      <vt:lpstr>Becoming a Detective</vt:lpstr>
      <vt:lpstr>Today’s plans</vt:lpstr>
      <vt:lpstr>What does a detective do?</vt:lpstr>
      <vt:lpstr>What does a detective do?</vt:lpstr>
      <vt:lpstr>Guess people’s plans in the movies</vt:lpstr>
      <vt:lpstr>Guess my plans</vt:lpstr>
      <vt:lpstr>Guess your classmates’ plans</vt:lpstr>
      <vt:lpstr>Guess others’ plans when playing</vt:lpstr>
      <vt:lpstr>Guess others’ plans when playing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Becoming a Detective</dc:title>
  <dc:creator>Youran Lin</dc:creator>
  <cp:lastModifiedBy>YouranLIN</cp:lastModifiedBy>
  <cp:revision>2</cp:revision>
  <dcterms:modified xsi:type="dcterms:W3CDTF">2022-12-25T07:55:01Z</dcterms:modified>
</cp:coreProperties>
</file>